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68063-1945-42C9-BE7A-2C4D5B78C9D1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9F497-ABB0-4141-BA2A-70B5FADD5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9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9F497-ABB0-4141-BA2A-70B5FADD558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4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695B-5E53-4A08-8D93-B698720DB57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0F14-D094-490D-A752-0F073A3FA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37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695B-5E53-4A08-8D93-B698720DB57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0F14-D094-490D-A752-0F073A3FA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4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695B-5E53-4A08-8D93-B698720DB57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0F14-D094-490D-A752-0F073A3FA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32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695B-5E53-4A08-8D93-B698720DB57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0F14-D094-490D-A752-0F073A3FA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15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695B-5E53-4A08-8D93-B698720DB57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0F14-D094-490D-A752-0F073A3FA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0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695B-5E53-4A08-8D93-B698720DB57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0F14-D094-490D-A752-0F073A3FA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79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695B-5E53-4A08-8D93-B698720DB57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0F14-D094-490D-A752-0F073A3FA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5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695B-5E53-4A08-8D93-B698720DB57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0F14-D094-490D-A752-0F073A3FA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18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695B-5E53-4A08-8D93-B698720DB57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0F14-D094-490D-A752-0F073A3FA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5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695B-5E53-4A08-8D93-B698720DB57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0F14-D094-490D-A752-0F073A3FA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2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695B-5E53-4A08-8D93-B698720DB57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0F14-D094-490D-A752-0F073A3FA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8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C695B-5E53-4A08-8D93-B698720DB57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C0F14-D094-490D-A752-0F073A3FA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2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1722" y="727237"/>
            <a:ext cx="7746242" cy="54215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ОСНОВНАЯ ОБРАЗОВАТЕЛЬНАЯ ПРОГРАММА ДОШКОЛЬНОГО ОБРАЗОВАНИЯ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муниципального бюджетного дошкольного образовательного учреждения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«Золотая рыбка»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села Орехово Сакского района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Республики Крым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71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9442"/>
            <a:ext cx="12193057" cy="68768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75" y="965626"/>
            <a:ext cx="7609764" cy="480737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муниципального бюджетного дошкольного образовательного учреждения «Золотая рыбка» села Орехово Сакского района Республики Крым предназначена для детей дошкольного возраста (от 3 до 7 лет), развивающихся в пределах возрастных норм. Основная образовательная программа, в соответствие ФГОС ДО, предполагает развитие личности, мотивации и способности детей в различных видах деятельности и охватывает следующие структурные единицы, представляющие определённые направления развития и образования детей (образовательные области):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социально-коммуникативное развитие;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познавательное развитие;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речевое развитие;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художественно-эстетическое развитие;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физическое развитие.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9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9442"/>
            <a:ext cx="12193057" cy="687688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8719" y="355600"/>
            <a:ext cx="782654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программы в МБДОУ «Золотая рыбка»</a:t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Орехово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8960" y="1634249"/>
            <a:ext cx="3584425" cy="82391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основная образовательная программа дошкольного воспитания «От рождения до школы»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66738" y="2571852"/>
            <a:ext cx="2011949" cy="3060000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02633" y="1392072"/>
            <a:ext cx="3772626" cy="105493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парциальная программа по гражданско-патриотическому воспитанию детей дошкольного возраста в Республике Крым «Крымский веночек»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406992" y="2552362"/>
            <a:ext cx="2142287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6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9442"/>
            <a:ext cx="12193057" cy="68768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0501"/>
            <a:ext cx="7514230" cy="5268036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 строится на принципах:</a:t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открытость детского сада для семьи,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сотрудничество педагогов и родителей в воспитании детей,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активной развивающей среды, обеспечивающей единые подходы к развитию личности в семье и детском коллективе.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между двумя сторонами регулируются родительским договором, включающим в себя права и обязанности сторон, возникающие в процессе взаимодействия.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родителями: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Совместные обсуждения педагогами и родителями интересов, умений, потребности каждого ребенка, а также их достижений (групповые родительские собрания, индивидуальные консультации);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Различные способы информирования родителей об учебном процессе (родительские собрания, информационные стенды, анкетирование, беседы);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Совместные наблюдения за деятельностью ребенка (День открытых дверей);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Дистанционное консультирование;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Совместные праздники;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Мастер-классы (презентации специалистами МБДОУ своего профессионального мастерства, с целью привлечения внимания родителей к актуальным проблемам воспитания детей и средствам их решения);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Тренинги для родителей (активное вовлечение родителей в специально разработанные педагогом-психологом ситуации, позволяющие осознавать свои личностные ресурсы);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Семейные праздники (особый день, объединяющий педагогов МБДОУ и семьи воспитанников по случаю какого-либо события);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Проектная деятельность.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685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123</Words>
  <Application>Microsoft Office PowerPoint</Application>
  <PresentationFormat>Широкоэкранный</PresentationFormat>
  <Paragraphs>7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ОСНОВНАЯ ОБРАЗОВАТЕЛЬНАЯ ПРОГРАММА ДОШКОЛЬНОГО ОБРАЗОВАНИЯ муниципального бюджетного дошкольного образовательного учреждения «Золотая рыбка» села Орехово Сакского района Республики Крым</vt:lpstr>
      <vt:lpstr>Основная образовательная программа муниципального бюджетного дошкольного образовательного учреждения «Золотая рыбка» села Орехово Сакского района Республики Крым предназначена для детей дошкольного возраста (от 3 до 7 лет), развивающихся в пределах возрастных норм. Основная образовательная программа, в соответствие ФГОС ДО, предполагает развитие личности, мотивации и способности детей в различных видах деятельности и охватывает следующие структурные единицы, представляющие определённые направления развития и образования детей (образовательные области): - социально-коммуникативное развитие; - познавательное развитие; - речевое развитие; - художественно-эстетическое развитие; - физическое развитие. </vt:lpstr>
      <vt:lpstr>Используемые программы в МБДОУ «Золотая рыбка» с. Орехово</vt:lpstr>
      <vt:lpstr>Взаимодействие с родителями строится на принципах: - открытость детского сада для семьи,  - сотрудничество педагогов и родителей в воспитании детей, - создание активной развивающей среды, обеспечивающей единые подходы к развитию личности в семье и детском коллективе. Взаимоотношения между двумя сторонами регулируются родительским договором, включающим в себя права и обязанности сторон, возникающие в процессе взаимодействия. Формы работы с родителями: - Совместные обсуждения педагогами и родителями интересов, умений, потребности каждого ребенка, а также их достижений (групповые родительские собрания, индивидуальные консультации); - Различные способы информирования родителей об учебном процессе (родительские собрания, информационные стенды, анкетирование, беседы); - Совместные наблюдения за деятельностью ребенка (День открытых дверей); - Дистанционное консультирование; - Совместные праздники; - Мастер-классы (презентации специалистами МБДОУ своего профессионального мастерства, с целью привлечения внимания родителей к актуальным проблемам воспитания детей и средствам их решения); - Тренинги для родителей (активное вовлечение родителей в специально разработанные педагогом-психологом ситуации, позволяющие осознавать свои личностные ресурсы); - Семейные праздники (особый день, объединяющий педагогов МБДОУ и семьи воспитанников по случаю какого-либо события); - Проектная деятельность.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ДетСад</dc:creator>
  <cp:lastModifiedBy>ДетСад</cp:lastModifiedBy>
  <cp:revision>9</cp:revision>
  <dcterms:created xsi:type="dcterms:W3CDTF">2020-10-19T11:44:09Z</dcterms:created>
  <dcterms:modified xsi:type="dcterms:W3CDTF">2020-10-19T12:53:40Z</dcterms:modified>
</cp:coreProperties>
</file>