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168063-1945-42C9-BE7A-2C4D5B78C9D1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9F497-ABB0-4141-BA2A-70B5FADD55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592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C9F497-ABB0-4141-BA2A-70B5FADD558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947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C695B-5E53-4A08-8D93-B698720DB575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C0F14-D094-490D-A752-0F073A3FA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371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C695B-5E53-4A08-8D93-B698720DB575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C0F14-D094-490D-A752-0F073A3FA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47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C695B-5E53-4A08-8D93-B698720DB575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C0F14-D094-490D-A752-0F073A3FA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326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C695B-5E53-4A08-8D93-B698720DB575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C0F14-D094-490D-A752-0F073A3FA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152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C695B-5E53-4A08-8D93-B698720DB575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C0F14-D094-490D-A752-0F073A3FA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908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C695B-5E53-4A08-8D93-B698720DB575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C0F14-D094-490D-A752-0F073A3FA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793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C695B-5E53-4A08-8D93-B698720DB575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C0F14-D094-490D-A752-0F073A3FA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456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C695B-5E53-4A08-8D93-B698720DB575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C0F14-D094-490D-A752-0F073A3FA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185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C695B-5E53-4A08-8D93-B698720DB575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C0F14-D094-490D-A752-0F073A3FA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8858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C695B-5E53-4A08-8D93-B698720DB575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C0F14-D094-490D-A752-0F073A3FA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324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C695B-5E53-4A08-8D93-B698720DB575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C0F14-D094-490D-A752-0F073A3FA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488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C695B-5E53-4A08-8D93-B698720DB575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C0F14-D094-490D-A752-0F073A3FA1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728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76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01722" y="727237"/>
            <a:ext cx="7746242" cy="542152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>ОСНОВНАЯ ОБРАЗОВАТЕЛЬНАЯ ПРОГРАММА ДОШКОЛЬНОГО ОБРАЗОВАНИЯ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муниципального бюджетного дошкольного образовательного учреждения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«Золотая рыбка»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села Орехово Сакского района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Республики Крым</a:t>
            </a:r>
            <a:endParaRPr lang="ru-RU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271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075" y="965626"/>
            <a:ext cx="7609764" cy="4807377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образовательная программа муниципального бюджетного дошкольного образовательного учреждения «Золотая рыбка» села Орехово Сакского района Республики Крым предназначена для детей дошкольного возраста (от 3 до 7 лет), развивающихся в пределах возрастных норм. Основная образовательная программа, в соответствие ФГОС ДО, предполагает развитие личности, мотивации и способности детей в различных видах деятельности и охватывает следующие структурные единицы, представляющие определённые направления развития и образования детей (образовательные области):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социально-коммуникативное развитие;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познавательное развитие;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речевое развитие;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художественно-эстетическое развитие;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физическое развитие.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90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8719" y="355600"/>
            <a:ext cx="7826540" cy="132556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Используемые программы в МБДОУ «Золотая рыбка»</a:t>
            </a:r>
            <a:b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Орехово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68960" y="1634249"/>
            <a:ext cx="3584425" cy="823912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Примерная основная образовательная программа дошкольного воспитания «От рождения до школы»</a:t>
            </a:r>
            <a:endParaRPr lang="ru-RU" sz="1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466738" y="2571852"/>
            <a:ext cx="2011949" cy="3060000"/>
          </a:xfrm>
          <a:prstGeom prst="rect">
            <a:avLst/>
          </a:prstGeom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702633" y="1392072"/>
            <a:ext cx="3772626" cy="105493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парциальная программа по гражданско-патриотическому воспитанию детей дошкольного возраста в Республике Крым «Крымский веночек»</a:t>
            </a:r>
            <a:endParaRPr lang="ru-RU" sz="1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5406992" y="2552362"/>
            <a:ext cx="2142287" cy="31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363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00501"/>
            <a:ext cx="7514230" cy="5268036"/>
          </a:xfrm>
        </p:spPr>
        <p:txBody>
          <a:bodyPr>
            <a:normAutofit fontScale="90000"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 строится на принципах:</a:t>
            </a:r>
            <a:b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открытость детского сада для семьи, 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сотрудничество педагогов и родителей в воспитании детей,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активной развивающей среды, обеспечивающей единые подходы к развитию личности в семье и детском коллективе.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Взаимоотношения между двумя сторонами регулируются родительским договором, включающим в себя права и обязанности сторон, возникающие в процессе взаимодействия.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с родителями: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Совместные обсуждения педагогами и родителями интересов, умений, потребности каждого ребенка, а также их достижений (групповые родительские собрания, индивидуальные консультации);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Различные способы информирования родителей об учебном процессе (родительские собрания, информационные стенды, анкетирование, беседы);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Совместные наблюдения за деятельностью ребенка (День открытых дверей);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Дистанционное консультирование;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Совместные праздники;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Мастер-классы (презентации специалистами МБДОУ своего профессионального мастерства, с целью привлечения внимания родителей к актуальным проблемам воспитания детей и средствам их решения);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Тренинги для родителей (активное вовлечение родителей в специально разработанные педагогом-психологом ситуации, позволяющие осознавать свои личностные ресурсы);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Семейные праздники (особый день, объединяющий педагогов МБДОУ и семьи воспитанников по случаю какого-либо события);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Проектная деятельность.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3685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123</Words>
  <Application>Microsoft Office PowerPoint</Application>
  <PresentationFormat>Широкоэкранный</PresentationFormat>
  <Paragraphs>7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Тема Office</vt:lpstr>
      <vt:lpstr>ОСНОВНАЯ ОБРАЗОВАТЕЛЬНАЯ ПРОГРАММА ДОШКОЛЬНОГО ОБРАЗОВАНИЯ муниципального бюджетного дошкольного образовательного учреждения «Золотая рыбка» села Орехово Сакского района Республики Крым</vt:lpstr>
      <vt:lpstr>Основная образовательная программа муниципального бюджетного дошкольного образовательного учреждения «Золотая рыбка» села Орехово Сакского района Республики Крым предназначена для детей дошкольного возраста (от 3 до 7 лет), развивающихся в пределах возрастных норм. Основная образовательная программа, в соответствие ФГОС ДО, предполагает развитие личности, мотивации и способности детей в различных видах деятельности и охватывает следующие структурные единицы, представляющие определённые направления развития и образования детей (образовательные области): - социально-коммуникативное развитие; - познавательное развитие; - речевое развитие; - художественно-эстетическое развитие; - физическое развитие. </vt:lpstr>
      <vt:lpstr>Используемые программы в МБДОУ «Золотая рыбка» с. Орехово</vt:lpstr>
      <vt:lpstr>Взаимодействие с родителями строится на принципах: - открытость детского сада для семьи,  - сотрудничество педагогов и родителей в воспитании детей, - создание активной развивающей среды, обеспечивающей единые подходы к развитию личности в семье и детском коллективе. Взаимоотношения между двумя сторонами регулируются родительским договором, включающим в себя права и обязанности сторон, возникающие в процессе взаимодействия. Формы работы с родителями: - Совместные обсуждения педагогами и родителями интересов, умений, потребности каждого ребенка, а также их достижений (групповые родительские собрания, индивидуальные консультации); - Различные способы информирования родителей об учебном процессе (родительские собрания, информационные стенды, анкетирование, беседы); - Совместные наблюдения за деятельностью ребенка (День открытых дверей); - Дистанционное консультирование; - Совместные праздники; - Мастер-классы (презентации специалистами МБДОУ своего профессионального мастерства, с целью привлечения внимания родителей к актуальным проблемам воспитания детей и средствам их решения); - Тренинги для родителей (активное вовлечение родителей в специально разработанные педагогом-психологом ситуации, позволяющие осознавать свои личностные ресурсы); - Семейные праздники (особый день, объединяющий педагогов МБДОУ и семьи воспитанников по случаю какого-либо события); - Проектная деятельность.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ДетСад</dc:creator>
  <cp:lastModifiedBy>ДетСад</cp:lastModifiedBy>
  <cp:revision>9</cp:revision>
  <dcterms:created xsi:type="dcterms:W3CDTF">2020-10-19T11:44:09Z</dcterms:created>
  <dcterms:modified xsi:type="dcterms:W3CDTF">2020-10-19T12:53:40Z</dcterms:modified>
</cp:coreProperties>
</file>