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78" r:id="rId5"/>
    <p:sldId id="262" r:id="rId6"/>
    <p:sldId id="276" r:id="rId7"/>
    <p:sldId id="273" r:id="rId8"/>
    <p:sldId id="279" r:id="rId9"/>
    <p:sldId id="280" r:id="rId10"/>
    <p:sldId id="266" r:id="rId11"/>
    <p:sldId id="271" r:id="rId12"/>
    <p:sldId id="277" r:id="rId13"/>
    <p:sldId id="281" r:id="rId14"/>
    <p:sldId id="282" r:id="rId15"/>
    <p:sldId id="270" r:id="rId16"/>
    <p:sldId id="283" r:id="rId17"/>
    <p:sldId id="28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-127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1313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8109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4760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4315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5449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2036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3295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9335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800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8756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8470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6556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Никита\Desktop\Новая папка\ramki2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1285860"/>
            <a:ext cx="5400600" cy="1785950"/>
          </a:xfrm>
          <a:ln>
            <a:noFill/>
          </a:ln>
          <a:effectLst/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Творческая презентация «Развитие речи младших дошкольников через устное народное творчество»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3357562"/>
            <a:ext cx="5904656" cy="1968624"/>
          </a:xfrm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perspectiveAbove"/>
            <a:lightRig rig="threePt" dir="t"/>
          </a:scene3d>
          <a:sp3d>
            <a:bevelT prst="relaxedInset"/>
          </a:sp3d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Автор: Дроздова Елена Андреевна</a:t>
            </a:r>
          </a:p>
          <a:p>
            <a:r>
              <a:rPr lang="ru-RU" b="1" dirty="0">
                <a:solidFill>
                  <a:srgbClr val="7030A0"/>
                </a:solidFill>
              </a:rPr>
              <a:t>в</a:t>
            </a:r>
            <a:r>
              <a:rPr lang="ru-RU" b="1" dirty="0" smtClean="0">
                <a:solidFill>
                  <a:srgbClr val="7030A0"/>
                </a:solidFill>
              </a:rPr>
              <a:t>оспитатель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МБДОУ «Золотая рыбка» с. Орехово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2017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5321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икита\Desktop\Новая папка (4)\Новая папка (3)\Новая папка\ramki2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642918"/>
            <a:ext cx="4786346" cy="2857520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Учитывая особенности возраста, я начала работу по использованию малых фольклорных форм с использования их для установления эмоционального контакта, а в дальнейшем и эмоционального общения с детьми в разные режимные моменты.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Произведения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устного народного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творчества являются одним из важнейших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источников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развития выразительной детской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речи,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том числе малые фольклорные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формы.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C:\Users\Никита\Desktop\Новая папка (4)\чвами\фотки бабы лены детский сад\Новая папка\IMG_20170830_0914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2066" y="3429000"/>
            <a:ext cx="1318883" cy="16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4357694"/>
            <a:ext cx="135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3786190"/>
            <a:ext cx="2160000" cy="16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912145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Никита\Desktop\Новая папка (4)\Новая папка (3)\Новая папка\ramki2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597002" y="764704"/>
            <a:ext cx="374920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687307" y="712664"/>
            <a:ext cx="3672408" cy="720080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УСТНОЕ НАРОЛНОЕ ТВОРЧЕСТВО</a:t>
            </a:r>
            <a:endParaRPr lang="ru-RU" sz="1800" b="1" dirty="0"/>
          </a:p>
        </p:txBody>
      </p:sp>
      <p:sp>
        <p:nvSpPr>
          <p:cNvPr id="8" name="Овал 7"/>
          <p:cNvSpPr/>
          <p:nvPr/>
        </p:nvSpPr>
        <p:spPr>
          <a:xfrm>
            <a:off x="2600627" y="1905920"/>
            <a:ext cx="2160240" cy="57606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ФОЛЬКЛОР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137061" y="2151059"/>
            <a:ext cx="484099" cy="1440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2006252" y="2326679"/>
            <a:ext cx="783286" cy="4444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2316783" y="2448598"/>
            <a:ext cx="794340" cy="8625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645836" y="2492031"/>
            <a:ext cx="0" cy="24539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2652280" y="2448598"/>
            <a:ext cx="700650" cy="14493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4737860" y="2295075"/>
            <a:ext cx="608346" cy="1649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4468421" y="2411335"/>
            <a:ext cx="1091545" cy="7805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4239609" y="2459979"/>
            <a:ext cx="1204805" cy="12062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4124478" y="2459979"/>
            <a:ext cx="1221728" cy="1714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кругленный прямоугольник 28"/>
          <p:cNvSpPr/>
          <p:nvPr/>
        </p:nvSpPr>
        <p:spPr>
          <a:xfrm>
            <a:off x="1230753" y="1527878"/>
            <a:ext cx="1080120" cy="37804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ИГРЫ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056941" y="2801612"/>
            <a:ext cx="1080120" cy="37804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ПЕСНИ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920468" y="3429000"/>
            <a:ext cx="1700690" cy="378042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ПОСЛОВИЦЫ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188777" y="3968690"/>
            <a:ext cx="1450356" cy="378042"/>
          </a:xfrm>
          <a:prstGeom prst="round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ПОГОВОРКИ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384242" y="2299509"/>
            <a:ext cx="1319672" cy="378042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СЧИТАЛКИ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564337" y="3017308"/>
            <a:ext cx="1080120" cy="37804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СКАЗКИ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444414" y="3688235"/>
            <a:ext cx="1224136" cy="37804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ЗАГАДКИ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075981" y="4259070"/>
            <a:ext cx="1368152" cy="37804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ЗАКЛИЧКИ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2127253" y="4448091"/>
            <a:ext cx="1324569" cy="378042"/>
          </a:xfrm>
          <a:prstGeom prst="roundRect">
            <a:avLst/>
          </a:prstGeom>
          <a:solidFill>
            <a:srgbClr val="0070C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ПЕСТУШКИ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2771450" y="4982715"/>
            <a:ext cx="1446034" cy="37804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ПРИБАУТКИ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827583" y="2142950"/>
            <a:ext cx="1299670" cy="378042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ПОТЕШКИ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708953" y="4826133"/>
            <a:ext cx="1334924" cy="378042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СЧИАЛКИ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782281" y="1527878"/>
            <a:ext cx="1862176" cy="378042"/>
          </a:xfrm>
          <a:prstGeom prst="round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КОЛЫБЕЛЬНЫЕ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63" name="Прямая со стрелкой 62"/>
          <p:cNvCxnSpPr/>
          <p:nvPr/>
        </p:nvCxnSpPr>
        <p:spPr>
          <a:xfrm flipH="1" flipV="1">
            <a:off x="2331688" y="1680627"/>
            <a:ext cx="537877" cy="2733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>
            <a:stCxn id="8" idx="7"/>
          </p:cNvCxnSpPr>
          <p:nvPr/>
        </p:nvCxnSpPr>
        <p:spPr>
          <a:xfrm flipV="1">
            <a:off x="4444507" y="1716899"/>
            <a:ext cx="293353" cy="2733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 flipH="1">
            <a:off x="3203848" y="2481984"/>
            <a:ext cx="267756" cy="18647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>
            <a:off x="3919880" y="2448598"/>
            <a:ext cx="1049254" cy="23775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Скругленный прямоугольник 74"/>
          <p:cNvSpPr/>
          <p:nvPr/>
        </p:nvSpPr>
        <p:spPr>
          <a:xfrm>
            <a:off x="4296295" y="5360757"/>
            <a:ext cx="1080120" cy="37804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ПЕСНИ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78" name="Прямая со стрелкой 77"/>
          <p:cNvCxnSpPr/>
          <p:nvPr/>
        </p:nvCxnSpPr>
        <p:spPr>
          <a:xfrm>
            <a:off x="3797557" y="2478024"/>
            <a:ext cx="763760" cy="28397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Никита\Desktop\Новая папка (4)\Новая папка (3)\Новая папка\ramki2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1428736"/>
            <a:ext cx="3956450" cy="3214710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 Простая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рифма, неоднократно повторяющиеся словосочетания и слова, восклицания и эмоциональные обращения невольно заставляют прислушаться, замирать на какое-то мгновение, всматриваться в лицо говорящего.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Ознакомление детей с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фольклором тесно связано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патриотическим воспитанием, что немаловажно для подрастающего поколения. Родная культура, как отец и мать должны стать неотъемлемой частью души ребенка, началом порождающим личность. </a:t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785926"/>
            <a:ext cx="135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3929066"/>
            <a:ext cx="135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298665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Никита\Desktop\Новая папка (4)\Новая папка (3)\Новая папка\ramki2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14414" y="274638"/>
            <a:ext cx="5000660" cy="114300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своей работе использую следующие дидактические пособия: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928662" y="1600200"/>
            <a:ext cx="3714776" cy="4525963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настольный театр;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пальчиковые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игры;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кукольный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театр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иллюстрационный материал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пособия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мнемотехники;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иллюстрационные альбомы по сказкам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произведениям.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" name="Picture 4" descr="C:\Users\Никита\Desktop\Новая папка (4)\чвами\фотки бабы лены детский сад\Новая папка\IMG_20170830_0916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4041"/>
          <a:stretch>
            <a:fillRect/>
          </a:stretch>
        </p:blipFill>
        <p:spPr bwMode="auto">
          <a:xfrm>
            <a:off x="4857752" y="3071810"/>
            <a:ext cx="1857388" cy="26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Никита\Desktop\Новая папка (4)\Новая папка (3)\Новая папка\ramki2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785794"/>
            <a:ext cx="4757742" cy="78581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Работая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малышами, я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разработала и использую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картотеки: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857364"/>
            <a:ext cx="6329378" cy="400052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русских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народных игр для детей младшего дошкольного возраста;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русских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народных песенок,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прибауток,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закличек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пальчиковых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гимнастик для детей младшего дошкольного возраста, основанных на фольклорном материале.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икита\Desktop\Новая папка (4)\Новая папка (3)\Новая папка\ramki2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908721"/>
            <a:ext cx="4824536" cy="720079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родителями: </a:t>
            </a:r>
            <a:endParaRPr lang="ru-RU" sz="35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2060848"/>
            <a:ext cx="5328592" cy="2868350"/>
          </a:xfrm>
        </p:spPr>
        <p:txBody>
          <a:bodyPr>
            <a:normAutofit lnSpcReduction="10000"/>
          </a:bodyPr>
          <a:lstStyle/>
          <a:p>
            <a:pPr algn="l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встречи</a:t>
            </a:r>
          </a:p>
          <a:p>
            <a:pPr algn="l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</a:t>
            </a:r>
          </a:p>
          <a:p>
            <a:pPr algn="l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Папки-передвижки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-Родительские тематические собрания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-Тематические выставки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-Тематические проекты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-Тематические праздники, развлечения совместно с родителями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fb.ru/misc/i/gallery/29489/113199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500570"/>
            <a:ext cx="2008347" cy="151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721216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Никита\Desktop\Новая папка (4)\Новая папка (3)\Новая папка\ramki2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57224" y="857232"/>
            <a:ext cx="5786478" cy="458312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итоге я  вижу, что большинство детей умеют слушать небольшие рассказы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наглядным сопровождением;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повторять за взрослым небольшие предложения; умеют ответить на понятный вопрос взрослого; могут поделиться информацией, пожаловаться на неудобства и действия сверстников; сопровождают речью игровые и бытовые действия; используют речь как средства общения со сверстниками.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своей педагогической деятельности, я планирую продолжать работу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развитию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речи младших дошкольников через устное народное творчество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реализуя принцип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«от простого к сложному».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Никита\Desktop\Новая папка (4)\Новая папка (3)\Новая папка\ramki2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357430"/>
            <a:ext cx="5857916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Спасибо за внимание!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икита\Desktop\Новая папка\ramki2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908720"/>
            <a:ext cx="3561960" cy="72008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>Немного о себе: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3" y="1772816"/>
            <a:ext cx="3600399" cy="4248472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Дроздова Елена Андреевна воспитатель второй младшей группы «Капитошка» МБДОУ «Золотая рыбка» с. Орехово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Педагогический стаж работы 19 лет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Окончила Ялтинское педагогическое училище Факультет «Дошкольное образование»</a:t>
            </a:r>
          </a:p>
          <a:p>
            <a:pPr algn="l"/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2049" name="Picture 1" descr="C:\Users\Никита\Desktop\Новая папка\D83c1b8c828400c7a4b5ddda7d24cb59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62" r="659"/>
          <a:stretch/>
        </p:blipFill>
        <p:spPr bwMode="auto">
          <a:xfrm>
            <a:off x="942581" y="1772816"/>
            <a:ext cx="1884219" cy="259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47034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Никита\Desktop\Новая папка\ramki2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4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764705"/>
            <a:ext cx="5084069" cy="59259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«Мой девиз по работе»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1571612"/>
            <a:ext cx="5760640" cy="280831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«…Как прошло детство, кто вел ребенка за руку в детские годы, что вошло в разум и сердце из окружающего мира - от этого в решающей степени зависит, каким человеком станет сегодняшний малыш» (Сухомлинский В.А.)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9903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Никита\Desktop\Новая папка\ramki2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9" y="0"/>
            <a:ext cx="91383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0100" y="1071546"/>
            <a:ext cx="5214974" cy="3357586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Приоритетным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направлением в моей педагогической деятельности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является: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«Развитие речи детей младшего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дошкольников через устное народное творчество».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fs00.infourok.ru/images/doc/111/130990/img4.jpg"/>
          <p:cNvPicPr>
            <a:picLocks noChangeAspect="1" noChangeArrowheads="1"/>
          </p:cNvPicPr>
          <p:nvPr/>
        </p:nvPicPr>
        <p:blipFill>
          <a:blip r:embed="rId3"/>
          <a:srcRect l="53998" t="50196" r="2883" b="10858"/>
          <a:stretch>
            <a:fillRect/>
          </a:stretch>
        </p:blipFill>
        <p:spPr bwMode="auto">
          <a:xfrm>
            <a:off x="4000496" y="4143380"/>
            <a:ext cx="2214578" cy="1500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Никита\Desktop\Новая папка\ramki2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9" y="0"/>
            <a:ext cx="91383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764704"/>
            <a:ext cx="5184576" cy="50405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Актуальность темы моего самообразования: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160748"/>
            <a:ext cx="5857916" cy="4536504"/>
          </a:xfrm>
        </p:spPr>
        <p:txBody>
          <a:bodyPr>
            <a:noAutofit/>
          </a:bodyPr>
          <a:lstStyle/>
          <a:p>
            <a:pPr marL="285750" indent="-285750" algn="l">
              <a:buFont typeface="Wingdings" pitchFamily="2" charset="2"/>
              <a:buChar char="§"/>
            </a:pPr>
            <a:r>
              <a:rPr lang="ru-RU" sz="1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от трех до четырех лет имеет особое значение для речевого развития ребенка</a:t>
            </a:r>
            <a:r>
              <a:rPr lang="en-US" sz="1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7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Wingdings" pitchFamily="2" charset="2"/>
              <a:buChar char="§"/>
            </a:pPr>
            <a:r>
              <a:rPr lang="ru-RU" sz="1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Одной из главных задач воспитателя в области развития речи детей - помочь им в освоении разговорной речи, родного языка</a:t>
            </a:r>
            <a:r>
              <a:rPr lang="en-US" sz="1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7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Wingdings" pitchFamily="2" charset="2"/>
              <a:buChar char="§"/>
            </a:pPr>
            <a:r>
              <a:rPr lang="ru-RU" sz="1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Устное народное творчество - неоценимое богатство каждого народа, выработанный веками взгляд на жизнь, общество, природу, показатель его способностей и таланта. Через устное народное творчество ребенок не только овладевает родным языком, но и, осваивая его красоту, лаконичность приобщается к культуре своего народа, получает первые впечатления о ней.</a:t>
            </a:r>
          </a:p>
          <a:p>
            <a:pPr marL="285750" indent="-285750" algn="l">
              <a:buFont typeface="Wingdings" pitchFamily="2" charset="2"/>
              <a:buChar char="§"/>
            </a:pPr>
            <a:r>
              <a:rPr lang="ru-RU" sz="1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</a:t>
            </a:r>
            <a:r>
              <a:rPr lang="ru-RU" sz="1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устное народное творчество наряду с современными методиками обучения, </a:t>
            </a:r>
            <a:r>
              <a:rPr lang="ru-RU" sz="1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улучшается </a:t>
            </a:r>
            <a:r>
              <a:rPr lang="ru-RU" sz="1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речь ребенка и </a:t>
            </a:r>
            <a:r>
              <a:rPr lang="ru-RU" sz="1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повышается </a:t>
            </a:r>
            <a:r>
              <a:rPr lang="ru-RU" sz="1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познавательной и коммуникативной </a:t>
            </a:r>
            <a:r>
              <a:rPr lang="ru-RU" sz="1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способности.</a:t>
            </a:r>
            <a:endParaRPr lang="ru-RU" sz="17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4335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Никита\Desktop\Новая папка\ramki2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9" y="0"/>
            <a:ext cx="91383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348" y="692696"/>
            <a:ext cx="5429288" cy="576064"/>
          </a:xfrm>
        </p:spPr>
        <p:txBody>
          <a:bodyPr>
            <a:normAutofit fontScale="90000"/>
          </a:bodyPr>
          <a:lstStyle/>
          <a:p>
            <a:r>
              <a:rPr lang="ru-RU" sz="1600" dirty="0"/>
              <a:t/>
            </a:r>
            <a:br>
              <a:rPr lang="ru-RU" sz="1600" dirty="0"/>
            </a:br>
            <a:r>
              <a:rPr lang="ru-RU" sz="3100" b="1" dirty="0" smtClean="0">
                <a:solidFill>
                  <a:srgbClr val="FF0000"/>
                </a:solidFill>
              </a:rPr>
              <a:t>ПРОБЛЕМА В </a:t>
            </a:r>
            <a:r>
              <a:rPr lang="ru-RU" sz="3100" b="1" dirty="0" smtClean="0">
                <a:solidFill>
                  <a:srgbClr val="FF0000"/>
                </a:solidFill>
              </a:rPr>
              <a:t>РЕЧЕВОМ РАЗВИТИЕ </a:t>
            </a:r>
            <a:r>
              <a:rPr lang="ru-RU" sz="3100" b="1" dirty="0" smtClean="0">
                <a:solidFill>
                  <a:srgbClr val="FF0000"/>
                </a:solidFill>
              </a:rPr>
              <a:t>ТАКОВА</a:t>
            </a:r>
            <a:r>
              <a:rPr lang="ru-RU" sz="3100" b="1" dirty="0" smtClean="0">
                <a:solidFill>
                  <a:srgbClr val="FF0000"/>
                </a:solidFill>
              </a:rPr>
              <a:t>:</a:t>
            </a:r>
            <a:endParaRPr lang="ru-RU" sz="3100" b="1" dirty="0">
              <a:solidFill>
                <a:srgbClr val="FF000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755576" y="1628800"/>
            <a:ext cx="5173746" cy="3816424"/>
          </a:xfrm>
        </p:spPr>
        <p:txBody>
          <a:bodyPr>
            <a:normAutofit fontScale="47500" lnSpcReduction="2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многих детей недостаточный словарный запас;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Не все дети могут отвечать на вопросы взрослого по содержанию знакомых сказок, игровые и бытовые действия сопровождать речью;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 основном используют в общении со сверстниками преимущественно неречевые средства (мимику, жесты, интонацию);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Общаясь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со своими детьми, современные родители редко используют в речи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пестушки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, колыбельные,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, пословицы. А ведь в них заключается суть разрешения любого конфликта.</a:t>
            </a:r>
          </a:p>
          <a:p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8523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Никита\Desktop\Новая папка\ramki2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8" y="0"/>
            <a:ext cx="91383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14414" y="857232"/>
            <a:ext cx="5143536" cy="3571900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лучшего овладения детьми средствами общения и способами взаимодействия со взрослыми и сверстниками я поставила перед собой следующую ЦЕЛЬ: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развить познавательные, коммуникативные и речевые способности детей средствами устного народного творчества.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7" descr="C:\Users\Никита\Desktop\Новая папка\IMG_20171101_09252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99" t="4206" b="28245"/>
          <a:stretch/>
        </p:blipFill>
        <p:spPr bwMode="auto">
          <a:xfrm>
            <a:off x="3786182" y="4071942"/>
            <a:ext cx="2528063" cy="16920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30598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Никита\Desktop\Новая папка\ramki2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8" y="0"/>
            <a:ext cx="91383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071546"/>
            <a:ext cx="5572164" cy="35719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Основными задачами моего направления являются: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928662" y="1600201"/>
            <a:ext cx="5572164" cy="4114816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вызвать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интерес к устному народному творчеству и помочь детям успешно войти в мир сказок, прибауток, с использованием различных методов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приёмов;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познакомить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детей с окружающим миром-природой (растения, животные, птицы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через устное народное творчество;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укладом жизни и быта русского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народа;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приобщать родителей к процессу развития ребёнка средствами устного народного творчества используя различные методы и приёмы работы с родителями.</a:t>
            </a:r>
            <a:endParaRPr lang="ru-RU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Никита\Desktop\Новая папка\ramki2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8" y="0"/>
            <a:ext cx="91383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00042"/>
            <a:ext cx="571504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своей работе использую следующие методы и приёмы: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600201"/>
            <a:ext cx="4929222" cy="3471873"/>
          </a:xfrm>
        </p:spPr>
        <p:txBody>
          <a:bodyPr>
            <a:normAutofit fontScale="92500"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Наглядный метод: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демонстрация и иллюстрация картин, показ способов действий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Словесный метод: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коллективное чтение, заучивание наизусть с детьми стихов 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рассказывание русских народных сказок с элементами драматизации, обыгрывание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Игровой метод: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игры-драматизации, игры-инсценировки, дидактические игры, настольно-печатные игры.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C:\Users\Никита\Desktop\Новая папка\IMG_20171019_1014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6380" y="4572008"/>
            <a:ext cx="1677663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1101</TotalTime>
  <Words>593</Words>
  <Application>Microsoft Office PowerPoint</Application>
  <PresentationFormat>Экран (4:3)</PresentationFormat>
  <Paragraphs>71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Творческая презентация «Развитие речи младших дошкольников через устное народное творчество»</vt:lpstr>
      <vt:lpstr>Немного о себе:</vt:lpstr>
      <vt:lpstr>«Мой девиз по работе»</vt:lpstr>
      <vt:lpstr> Приоритетным направлением в моей педагогической деятельности является:  «Развитие речи детей младшего дошкольников через устное народное творчество». </vt:lpstr>
      <vt:lpstr>Актуальность темы моего самообразования: </vt:lpstr>
      <vt:lpstr> ПРОБЛЕМА В РЕЧЕВОМ РАЗВИТИЕ ТАКОВА:</vt:lpstr>
      <vt:lpstr>Для лучшего овладения детьми средствами общения и способами взаимодействия со взрослыми и сверстниками я поставила перед собой следующую ЦЕЛЬ:  - развить познавательные, коммуникативные и речевые способности детей средствами устного народного творчества. </vt:lpstr>
      <vt:lpstr>Основными задачами моего направления являются:  </vt:lpstr>
      <vt:lpstr>В своей работе использую следующие методы и приёмы:</vt:lpstr>
      <vt:lpstr>Учитывая особенности возраста, я начала работу по использованию малых фольклорных форм с использования их для установления эмоционального контакта, а в дальнейшем и эмоционального общения с детьми в разные режимные моменты. Произведения устного народного творчества являются одним из важнейших источников развития выразительной детской речи, в том числе малые фольклорные формы.</vt:lpstr>
      <vt:lpstr>УСТНОЕ НАРОЛНОЕ ТВОРЧЕСТВО</vt:lpstr>
      <vt:lpstr>- Простая рифма, неоднократно повторяющиеся словосочетания и слова, восклицания и эмоциональные обращения невольно заставляют прислушаться, замирать на какое-то мгновение, всматриваться в лицо говорящего.  - Ознакомление детей с фольклором тесно связано с патриотическим воспитанием, что немаловажно для подрастающего поколения. Родная культура, как отец и мать должны стать неотъемлемой частью души ребенка, началом порождающим личность.  </vt:lpstr>
      <vt:lpstr>В своей работе использую следующие дидактические пособия:</vt:lpstr>
      <vt:lpstr> Работая с малышами, я разработала и использую картотеки: </vt:lpstr>
      <vt:lpstr>Взаимодействие с родителями: </vt:lpstr>
      <vt:lpstr>В итоге я  вижу, что большинство детей умеют слушать небольшие рассказы  с наглядным сопровождением; повторять за взрослым небольшие предложения; умеют ответить на понятный вопрос взрослого; могут поделиться информацией, пожаловаться на неудобства и действия сверстников; сопровождают речью игровые и бытовые действия; используют речь как средства общения со сверстниками. В своей педагогической деятельности, я планирую продолжать работу по развитию речи младших дошкольников через устное народное творчество реализуя принцип «от простого к сложному».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«Я и моя профессия»</dc:title>
  <dc:creator>Никита</dc:creator>
  <cp:lastModifiedBy>я</cp:lastModifiedBy>
  <cp:revision>77</cp:revision>
  <dcterms:created xsi:type="dcterms:W3CDTF">2017-11-06T09:57:28Z</dcterms:created>
  <dcterms:modified xsi:type="dcterms:W3CDTF">2017-12-11T13:29:27Z</dcterms:modified>
</cp:coreProperties>
</file>